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63E6-EC1D-401D-8CD6-380CEBE681CD}" type="datetimeFigureOut">
              <a:rPr lang="pl-PL" smtClean="0"/>
              <a:t>2020-12-29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977F-51DC-4AD8-8366-980334DBAC5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Maciusiowe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Wieści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Zapraszamy na skrót najważniejszych wydarzeń z miesiąca Grudnia.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 upłynął nam bardzo intensywnie, doznaliśmy wielu wrażeń ale także popracowaliśmy troszkę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wiazda 5-ramienna 5"/>
          <p:cNvSpPr/>
          <p:nvPr/>
        </p:nvSpPr>
        <p:spPr>
          <a:xfrm>
            <a:off x="7000892" y="64291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5643570" y="49291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642910" y="49291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3357554" y="594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Pszczółki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pamiętają, że podczas przygotowań do świąt należy pamiętać o ptakach. Praca plastyczna  ,,Karmnik” ma przypominać o dokarmianiu zwierząt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onik\OneDrive\Pulpit\MW\karmnik pszc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816578" cy="4525963"/>
          </a:xfrm>
          <a:prstGeom prst="rect">
            <a:avLst/>
          </a:prstGeom>
          <a:noFill/>
        </p:spPr>
      </p:pic>
      <p:pic>
        <p:nvPicPr>
          <p:cNvPr id="9219" name="Picture 3" descr="C:\Users\monik\OneDrive\Pulpit\MW\pszczół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00200"/>
            <a:ext cx="3745140" cy="4525963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3643306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nawet nie wiadomo kiedy przyszedł – Święty Mikołaj i przyniósł dla wszystkich prezenty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onik\OneDrive\Pulpit\MW\żabki mikoła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200"/>
            <a:ext cx="7500990" cy="4525963"/>
          </a:xfrm>
          <a:prstGeom prst="rect">
            <a:avLst/>
          </a:prstGeom>
          <a:noFill/>
        </p:spPr>
      </p:pic>
      <p:sp>
        <p:nvSpPr>
          <p:cNvPr id="8" name="Gwiazda 5-ramienna 7"/>
          <p:cNvSpPr/>
          <p:nvPr/>
        </p:nvSpPr>
        <p:spPr>
          <a:xfrm>
            <a:off x="357158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7786710" y="19288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Wchodził po cichutku do każdej sali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onik\OneDrive\Pulpit\MW\kotki Mikołaj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116"/>
            <a:ext cx="4038600" cy="3235123"/>
          </a:xfrm>
          <a:prstGeom prst="rect">
            <a:avLst/>
          </a:prstGeom>
          <a:noFill/>
        </p:spPr>
      </p:pic>
      <p:pic>
        <p:nvPicPr>
          <p:cNvPr id="11267" name="Picture 3" descr="C:\Users\monik\OneDrive\Pulpit\MW\mikołaj delfin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43116"/>
            <a:ext cx="4038600" cy="3234540"/>
          </a:xfrm>
          <a:prstGeom prst="rect">
            <a:avLst/>
          </a:prstGeom>
          <a:noFill/>
        </p:spPr>
      </p:pic>
      <p:sp>
        <p:nvSpPr>
          <p:cNvPr id="9" name="Gwiazda 5-ramienna 8"/>
          <p:cNvSpPr/>
          <p:nvPr/>
        </p:nvSpPr>
        <p:spPr>
          <a:xfrm>
            <a:off x="1214414" y="52863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3857620" y="594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>
            <a:off x="7786710" y="50720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wszyscy bez wyjątku na niego czekali….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onik\OneDrive\Pulpit\MW\Mikołaj Słoneczk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643338"/>
          </a:xfrm>
          <a:prstGeom prst="rect">
            <a:avLst/>
          </a:prstGeom>
          <a:noFill/>
        </p:spPr>
      </p:pic>
      <p:pic>
        <p:nvPicPr>
          <p:cNvPr id="12291" name="Picture 3" descr="C:\Users\monik\OneDrive\Pulpit\MW\Motylki Mikołaj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038600" cy="3643338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2500298" y="45720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7429520" y="52863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4000496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A na koniec nasi mili, pięknych ról żeśmy się nauczyli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onik\OneDrive\Pulpit\MW\słoneczka jasełka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4038600" cy="2549045"/>
          </a:xfrm>
          <a:prstGeom prst="rect">
            <a:avLst/>
          </a:prstGeom>
          <a:noFill/>
        </p:spPr>
      </p:pic>
      <p:pic>
        <p:nvPicPr>
          <p:cNvPr id="13315" name="Picture 3" descr="C:\Users\monik\OneDrive\Pulpit\MW\słoneczka jasełka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992"/>
            <a:ext cx="4038600" cy="2549045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4143372" y="46434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428596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7286644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Pięknie tutaj wyglądamy i Wam się kłaniamy…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monik\OneDrive\Pulpit\MW\kotki jasełk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4038600" cy="3448854"/>
          </a:xfrm>
          <a:prstGeom prst="rect">
            <a:avLst/>
          </a:prstGeom>
          <a:noFill/>
        </p:spPr>
      </p:pic>
      <p:pic>
        <p:nvPicPr>
          <p:cNvPr id="14339" name="Picture 3" descr="C:\Users\monik\OneDrive\Pulpit\MW\del jaseł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038600" cy="3520292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3500430" y="52863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7215206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0" y="594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tak cały rok .. Raz aniołki , raz diabełki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monik\OneDrive\Pulpit\Jasełka misie 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64845" y="2165350"/>
            <a:ext cx="4038600" cy="3395661"/>
          </a:xfrm>
          <a:prstGeom prst="rect">
            <a:avLst/>
          </a:prstGeom>
          <a:noFill/>
        </p:spPr>
      </p:pic>
      <p:pic>
        <p:nvPicPr>
          <p:cNvPr id="15365" name="Picture 5" descr="C:\Users\monik\OneDrive\Pulpit\Jasełka misi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0555" y="2165350"/>
            <a:ext cx="4038600" cy="3395661"/>
          </a:xfrm>
          <a:prstGeom prst="rect">
            <a:avLst/>
          </a:prstGeom>
          <a:noFill/>
        </p:spPr>
      </p:pic>
      <p:sp>
        <p:nvSpPr>
          <p:cNvPr id="11" name="Gwiazda 5-ramienna 10"/>
          <p:cNvSpPr/>
          <p:nvPr/>
        </p:nvSpPr>
        <p:spPr>
          <a:xfrm>
            <a:off x="285720" y="50720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5-ramienna 11"/>
          <p:cNvSpPr/>
          <p:nvPr/>
        </p:nvSpPr>
        <p:spPr>
          <a:xfrm>
            <a:off x="4572000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5-ramienna 12"/>
          <p:cNvSpPr/>
          <p:nvPr/>
        </p:nvSpPr>
        <p:spPr>
          <a:xfrm>
            <a:off x="7929586" y="18573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Lecz najcudowniej jest spotkać się przy wspólnym stole … Wigilijnym stole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monik\OneDrive\Pulpit\MW\Wigilia mysz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6387" name="Picture 3" descr="C:\Users\monik\OneDrive\Pulpit\MW\Delfinki wigi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4000496" y="37861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214282" y="4857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7858148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 okazji zbliżających się Świąt Bożego narodzenia- życzymy Wam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rodzy  Państwo…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Miłości, Ciepła, Bliskości w tych trudnych , dziwnych czasach .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Dobrego słowa , cudnych momentów.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Wiary , która odmieni nasze serca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Nadziei, że jutro będzie lepsze i Zdrowia , którego wszyscy potrzebujemy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WESOŁYCH ŚWIĄT I SZCZĘŚLIWEGO NOWEGO ROKU!!!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714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Życzy cała kadra przedszkola 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Zespołu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zkolno –Przedszkolnego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nr.3 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egionowie</a:t>
            </a:r>
            <a:endParaRPr lang="pl-PL" dirty="0"/>
          </a:p>
        </p:txBody>
      </p:sp>
      <p:sp>
        <p:nvSpPr>
          <p:cNvPr id="4" name="Gwiazda 5-ramienna 3"/>
          <p:cNvSpPr/>
          <p:nvPr/>
        </p:nvSpPr>
        <p:spPr>
          <a:xfrm>
            <a:off x="7929586" y="35004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>
            <a:off x="1142976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285720" y="321468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Od początku grudnia pracowaliśmy, aby było pięknie w naszym przedszkolu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onik\OneDrive\Pulpit\MW\stro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Obchodziliśmy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mieniny Świętego Mikołaja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3438" y="1857365"/>
            <a:ext cx="4038600" cy="42148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Delfinki pięknie zaśpiewały dla Mikołaja 6 Grudnia – i od teraz wiedziały ,że należy być grzecznym ….zapowiedział swoją wizytę w przedszkolu 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onik\OneDrive\Pulpit\MW\mikołajki del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4038600" cy="4214842"/>
          </a:xfrm>
          <a:prstGeom prst="rect">
            <a:avLst/>
          </a:prstGeom>
          <a:noFill/>
        </p:spPr>
      </p:pic>
      <p:sp>
        <p:nvSpPr>
          <p:cNvPr id="8" name="Gwiazda 5-ramienna 7"/>
          <p:cNvSpPr/>
          <p:nvPr/>
        </p:nvSpPr>
        <p:spPr>
          <a:xfrm>
            <a:off x="4143372" y="55721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Każdy wziął się ostro do pracy – robiliśmy pierniczki wraz z naszymi ciociami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gr. Żabki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onik\OneDrive\Pulpit\MW\zabki pierni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4038600" cy="3305467"/>
          </a:xfrm>
          <a:prstGeom prst="rect">
            <a:avLst/>
          </a:prstGeom>
          <a:noFill/>
        </p:spPr>
      </p:pic>
      <p:pic>
        <p:nvPicPr>
          <p:cNvPr id="3075" name="Picture 3" descr="C:\Users\monik\OneDrive\Pulpit\MW\żabki piernkiki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1678"/>
            <a:ext cx="4038600" cy="3305467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214282" y="4857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2928926" y="57864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6000760" y="51435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7786710" y="594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Gościliśmy cudowne Panie, które pomogły nam wejść w świąteczny klimat. Wzięliśmy udział w warsztatach gdzie każdy przygotował coś specjalnego.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Grupa ,,Kotki” wykonała piękne pachnące mydełka</a:t>
            </a:r>
            <a:endParaRPr lang="pl-PL" dirty="0"/>
          </a:p>
        </p:txBody>
      </p:sp>
      <p:pic>
        <p:nvPicPr>
          <p:cNvPr id="5122" name="Picture 2" descr="C:\Users\monik\OneDrive\Pulpit\MW\Kotki warszta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00200"/>
            <a:ext cx="3857652" cy="4525963"/>
          </a:xfrm>
          <a:prstGeom prst="rect">
            <a:avLst/>
          </a:prstGeom>
          <a:noFill/>
        </p:spPr>
      </p:pic>
      <p:sp>
        <p:nvSpPr>
          <p:cNvPr id="6" name="Gwiazda 5-ramienna 5"/>
          <p:cNvSpPr/>
          <p:nvPr/>
        </p:nvSpPr>
        <p:spPr>
          <a:xfrm>
            <a:off x="785786" y="21431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3857620" y="53578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Biedronki świetnie się bawiły na warsztatach i jednocześnie wykonały piękne Bałwanki z sianka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onik\OneDrive\Pulpit\MW\biedronki warszta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143404" cy="4554551"/>
          </a:xfrm>
          <a:prstGeom prst="rect">
            <a:avLst/>
          </a:prstGeom>
          <a:noFill/>
        </p:spPr>
      </p:pic>
      <p:pic>
        <p:nvPicPr>
          <p:cNvPr id="6147" name="Picture 3" descr="C:\Users\monik\OneDrive\Pulpit\MW\biedronki bałwan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572032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7786710" y="57150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0" y="1357298"/>
            <a:ext cx="914400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Delfinki podczas zajęć świątecznych, nauczyły się przepisu i także zrobiły swoje pierniczki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onik\OneDrive\Pulpit\MW\zajęcia d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500594" cy="3857652"/>
          </a:xfrm>
          <a:prstGeom prst="rect">
            <a:avLst/>
          </a:prstGeom>
          <a:noFill/>
        </p:spPr>
      </p:pic>
      <p:pic>
        <p:nvPicPr>
          <p:cNvPr id="4099" name="Picture 3" descr="C:\Users\monik\OneDrive\Pulpit\del pierni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2285984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4286248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0" y="51435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>
            <a:off x="7858148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Motylki pracowały nad wykonaniem pięknych ozdób –malowały bombeczki.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Słoneczka wykonały swoje bałwanki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onik\OneDrive\Pulpit\MW\Wasztaty motylki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3786214"/>
          </a:xfrm>
          <a:prstGeom prst="rect">
            <a:avLst/>
          </a:prstGeom>
          <a:noFill/>
        </p:spPr>
      </p:pic>
      <p:pic>
        <p:nvPicPr>
          <p:cNvPr id="7171" name="Picture 3" descr="C:\Users\monik\OneDrive\Pulpit\MW\słoneczka warsztaty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sp>
        <p:nvSpPr>
          <p:cNvPr id="7" name="Gwiazda 5-ramienna 6"/>
          <p:cNvSpPr/>
          <p:nvPr/>
        </p:nvSpPr>
        <p:spPr>
          <a:xfrm>
            <a:off x="357158" y="5429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7929586" y="17859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3929058" y="50720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Delfinki także zaniosły do domku zrobione przez siebie Bałwanki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monik\OneDrive\Pulpit\MW\del warszta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1678"/>
            <a:ext cx="4038600" cy="3929090"/>
          </a:xfrm>
          <a:prstGeom prst="rect">
            <a:avLst/>
          </a:prstGeom>
          <a:noFill/>
        </p:spPr>
      </p:pic>
      <p:pic>
        <p:nvPicPr>
          <p:cNvPr id="8196" name="Picture 4" descr="C:\Users\monik\OneDrive\Pulpit\MW\del pierni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038600" cy="3806044"/>
          </a:xfrm>
          <a:prstGeom prst="rect">
            <a:avLst/>
          </a:prstGeom>
          <a:noFill/>
        </p:spPr>
      </p:pic>
      <p:sp>
        <p:nvSpPr>
          <p:cNvPr id="9" name="Gwiazda 5-ramienna 8"/>
          <p:cNvSpPr/>
          <p:nvPr/>
        </p:nvSpPr>
        <p:spPr>
          <a:xfrm>
            <a:off x="4357686" y="12858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285720" y="49291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316</Words>
  <Application>Microsoft Office PowerPoint</Application>
  <PresentationFormat>Pokaz na ekranie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Maciusiowe Wieści</vt:lpstr>
      <vt:lpstr>Od początku grudnia pracowaliśmy, aby było pięknie w naszym przedszkolu</vt:lpstr>
      <vt:lpstr>Obchodziliśmy imieniny Świętego Mikołaja  </vt:lpstr>
      <vt:lpstr>Każdy wziął się ostro do pracy – robiliśmy pierniczki wraz z naszymi ciociami gr. Żabki</vt:lpstr>
      <vt:lpstr>Gościliśmy cudowne Panie, które pomogły nam wejść w świąteczny klimat. Wzięliśmy udział w warsztatach gdzie każdy przygotował coś specjalnego.</vt:lpstr>
      <vt:lpstr>Biedronki świetnie się bawiły na warsztatach i jednocześnie wykonały piękne Bałwanki z sianka</vt:lpstr>
      <vt:lpstr>Delfinki podczas zajęć świątecznych, nauczyły się przepisu i także zrobiły swoje pierniczki</vt:lpstr>
      <vt:lpstr>Motylki pracowały nad wykonaniem pięknych ozdób –malowały bombeczki. Słoneczka wykonały swoje bałwanki</vt:lpstr>
      <vt:lpstr>Delfinki także zaniosły do domku zrobione przez siebie Bałwanki</vt:lpstr>
      <vt:lpstr>Pszczółki  pamiętają, że podczas przygotowań do świąt należy pamiętać o ptakach. Praca plastyczna  ,,Karmnik” ma przypominać o dokarmianiu zwierząt</vt:lpstr>
      <vt:lpstr>I nawet nie wiadomo kiedy przyszedł – Święty Mikołaj i przyniósł dla wszystkich prezenty</vt:lpstr>
      <vt:lpstr>Wchodził po cichutku do każdej sali </vt:lpstr>
      <vt:lpstr>I wszyscy bez wyjątku na niego czekali….</vt:lpstr>
      <vt:lpstr>A na koniec nasi mili, pięknych ról żeśmy się nauczyli</vt:lpstr>
      <vt:lpstr>Pięknie tutaj wyglądamy i Wam się kłaniamy…</vt:lpstr>
      <vt:lpstr>I tak cały rok .. Raz aniołki , raz diabełki </vt:lpstr>
      <vt:lpstr>Lecz najcudowniej jest spotkać się przy wspólnym stole … Wigilijnym stole </vt:lpstr>
      <vt:lpstr>Z okazji zbliżających się Świąt Bożego narodzenia- życzymy Wam Drodzy  Państwo…</vt:lpstr>
      <vt:lpstr>WESOŁYCH ŚWIĄT I SZCZĘŚLIWEGO NOWEGO ROKU!!!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Maciusiowe Wieści</dc:title>
  <dc:creator>HP</dc:creator>
  <cp:lastModifiedBy>Marcin</cp:lastModifiedBy>
  <cp:revision>17</cp:revision>
  <dcterms:created xsi:type="dcterms:W3CDTF">2020-12-22T16:30:42Z</dcterms:created>
  <dcterms:modified xsi:type="dcterms:W3CDTF">2020-12-29T17:52:26Z</dcterms:modified>
</cp:coreProperties>
</file>